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28"/>
  </p:notesMasterIdLst>
  <p:handoutMasterIdLst>
    <p:handoutMasterId r:id="rId29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43" r:id="rId20"/>
    <p:sldId id="5244" r:id="rId21"/>
    <p:sldId id="5247" r:id="rId22"/>
    <p:sldId id="5248" r:id="rId23"/>
    <p:sldId id="5249" r:id="rId24"/>
    <p:sldId id="5180" r:id="rId25"/>
    <p:sldId id="5246" r:id="rId26"/>
    <p:sldId id="51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711-333F-4CB2-A717-7B233FA9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11" y="1213292"/>
            <a:ext cx="5825765" cy="5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7F09-4975-417A-B610-1D9065C3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49" y="1585913"/>
            <a:ext cx="6181228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EA31D3-7CF8-4173-A05A-DC6D7600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64" y="1585913"/>
            <a:ext cx="6021197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 in less time</a:t>
            </a:r>
          </a:p>
          <a:p>
            <a:pPr marL="865800" lvl="1" indent="-457200"/>
            <a:r>
              <a:rPr lang="en-CA" sz="2600" dirty="0"/>
              <a:t>Sampling is the Key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WAF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</TotalTime>
  <Words>287</Words>
  <Application>Microsoft Office PowerPoint</Application>
  <PresentationFormat>Widescreen</PresentationFormat>
  <Paragraphs>101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28</cp:revision>
  <dcterms:created xsi:type="dcterms:W3CDTF">2020-09-23T21:27:10Z</dcterms:created>
  <dcterms:modified xsi:type="dcterms:W3CDTF">2021-11-18T23:09:01Z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